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09" r:id="rId4"/>
  </p:sldMasterIdLst>
  <p:notesMasterIdLst>
    <p:notesMasterId r:id="rId14"/>
  </p:notesMasterIdLst>
  <p:sldIdLst>
    <p:sldId id="811" r:id="rId5"/>
    <p:sldId id="5962" r:id="rId6"/>
    <p:sldId id="5933" r:id="rId7"/>
    <p:sldId id="5930" r:id="rId8"/>
    <p:sldId id="5956" r:id="rId9"/>
    <p:sldId id="5979" r:id="rId10"/>
    <p:sldId id="5981" r:id="rId11"/>
    <p:sldId id="5982" r:id="rId12"/>
    <p:sldId id="5960" r:id="rId13"/>
  </p:sldIdLst>
  <p:sldSz cx="12192000" cy="6858000"/>
  <p:notesSz cx="6888163" cy="10021888"/>
  <p:embeddedFontLst>
    <p:embeddedFont>
      <p:font typeface="Montserrat" panose="00000500000000000000" pitchFamily="2" charset="0"/>
      <p:regular r:id="rId15"/>
      <p:bold r:id="rId16"/>
      <p:italic r:id="rId17"/>
      <p:boldItalic r:id="rId18"/>
    </p:embeddedFont>
    <p:embeddedFont>
      <p:font typeface="Montserrat Light" panose="00000400000000000000" pitchFamily="2" charset="0"/>
      <p:regular r:id="rId19"/>
      <p:italic r:id="rId20"/>
    </p:embeddedFont>
    <p:embeddedFont>
      <p:font typeface="Montserrat SemiBold" panose="00000700000000000000" pitchFamily="2" charset="0"/>
      <p:regular r:id="rId21"/>
      <p:bold r:id="rId22"/>
      <p:italic r:id="rId23"/>
      <p:boldItalic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6D89341-D1E9-A92B-4422-38C1E1A7508D}" name="Lindsay Brownless" initials="LB" userId="S::Lindsay.Brownless@electralink.co.uk::6fb5ac75-97cc-4a35-8ad6-1a6a4e89d12b" providerId="AD"/>
  <p188:author id="{5F59C9D4-C328-9397-6C5D-A285BEFC6C94}" name="Veronica Parodi" initials="VP" userId="S::veronica.parodi@electralink.co.uk::72e45e67-de0b-42e0-b9b5-41a99269f7c7" providerId="AD"/>
  <p188:author id="{315034DF-BD9F-2F25-DE0A-EA78CA3479AD}" name="Rosella Jones" initials="RJ" userId="S::Rosella.Jones@electralink.co.uk::ebf10279-a8b8-4190-ad55-34ad4d8a497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D7CC"/>
    <a:srgbClr val="15315A"/>
    <a:srgbClr val="F37A1F"/>
    <a:srgbClr val="ED8017"/>
    <a:srgbClr val="FDD748"/>
    <a:srgbClr val="F7E8C9"/>
    <a:srgbClr val="F8B33D"/>
    <a:srgbClr val="0079C4"/>
    <a:srgbClr val="F27A20"/>
    <a:srgbClr val="5141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4.fntdata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font" Target="fonts/font7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3.fntdata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10.fntdata"/><Relationship Id="rId5" Type="http://schemas.openxmlformats.org/officeDocument/2006/relationships/slide" Target="slides/slide1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font" Target="fonts/font5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theme" Target="theme/theme1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urqan Aziz" userId="e9b15d16-c96b-4474-acb2-8700e5dab8b3" providerId="ADAL" clId="{BB20307B-4FB1-4298-B2DF-8643CED63755}"/>
    <pc:docChg chg="custSel delSld modSld">
      <pc:chgData name="Furqan Aziz" userId="e9b15d16-c96b-4474-acb2-8700e5dab8b3" providerId="ADAL" clId="{BB20307B-4FB1-4298-B2DF-8643CED63755}" dt="2026-04-27T07:31:13.184" v="166" actId="20577"/>
      <pc:docMkLst>
        <pc:docMk/>
      </pc:docMkLst>
      <pc:sldChg chg="modSp mod">
        <pc:chgData name="Furqan Aziz" userId="e9b15d16-c96b-4474-acb2-8700e5dab8b3" providerId="ADAL" clId="{BB20307B-4FB1-4298-B2DF-8643CED63755}" dt="2026-04-23T07:22:53.653" v="1" actId="20577"/>
        <pc:sldMkLst>
          <pc:docMk/>
          <pc:sldMk cId="956617129" sldId="811"/>
        </pc:sldMkLst>
        <pc:spChg chg="mod">
          <ac:chgData name="Furqan Aziz" userId="e9b15d16-c96b-4474-acb2-8700e5dab8b3" providerId="ADAL" clId="{BB20307B-4FB1-4298-B2DF-8643CED63755}" dt="2026-04-23T07:22:53.653" v="1" actId="20577"/>
          <ac:spMkLst>
            <pc:docMk/>
            <pc:sldMk cId="956617129" sldId="811"/>
            <ac:spMk id="4" creationId="{714F1EEB-455A-B240-9488-6D23493ABE8B}"/>
          </ac:spMkLst>
        </pc:spChg>
      </pc:sldChg>
      <pc:sldChg chg="modSp mod">
        <pc:chgData name="Furqan Aziz" userId="e9b15d16-c96b-4474-acb2-8700e5dab8b3" providerId="ADAL" clId="{BB20307B-4FB1-4298-B2DF-8643CED63755}" dt="2026-04-23T07:23:17.100" v="25" actId="20577"/>
        <pc:sldMkLst>
          <pc:docMk/>
          <pc:sldMk cId="1055229695" sldId="5956"/>
        </pc:sldMkLst>
        <pc:spChg chg="mod">
          <ac:chgData name="Furqan Aziz" userId="e9b15d16-c96b-4474-acb2-8700e5dab8b3" providerId="ADAL" clId="{BB20307B-4FB1-4298-B2DF-8643CED63755}" dt="2026-04-23T07:23:17.100" v="25" actId="20577"/>
          <ac:spMkLst>
            <pc:docMk/>
            <pc:sldMk cId="1055229695" sldId="5956"/>
            <ac:spMk id="3" creationId="{B70AD3BB-1CC5-B79E-B386-B3E813F9A513}"/>
          </ac:spMkLst>
        </pc:spChg>
      </pc:sldChg>
      <pc:sldChg chg="addSp delSp modSp mod">
        <pc:chgData name="Furqan Aziz" userId="e9b15d16-c96b-4474-acb2-8700e5dab8b3" providerId="ADAL" clId="{BB20307B-4FB1-4298-B2DF-8643CED63755}" dt="2026-04-23T07:25:04.577" v="51" actId="20577"/>
        <pc:sldMkLst>
          <pc:docMk/>
          <pc:sldMk cId="3181887506" sldId="5979"/>
        </pc:sldMkLst>
        <pc:spChg chg="add mod">
          <ac:chgData name="Furqan Aziz" userId="e9b15d16-c96b-4474-acb2-8700e5dab8b3" providerId="ADAL" clId="{BB20307B-4FB1-4298-B2DF-8643CED63755}" dt="2026-04-23T07:25:04.577" v="51" actId="20577"/>
          <ac:spMkLst>
            <pc:docMk/>
            <pc:sldMk cId="3181887506" sldId="5979"/>
            <ac:spMk id="46" creationId="{1A329A49-D31F-6401-BC78-CF963032F459}"/>
          </ac:spMkLst>
        </pc:spChg>
        <pc:picChg chg="add mod modCrop">
          <ac:chgData name="Furqan Aziz" userId="e9b15d16-c96b-4474-acb2-8700e5dab8b3" providerId="ADAL" clId="{BB20307B-4FB1-4298-B2DF-8643CED63755}" dt="2026-04-23T07:24:46.070" v="35" actId="14100"/>
          <ac:picMkLst>
            <pc:docMk/>
            <pc:sldMk cId="3181887506" sldId="5979"/>
            <ac:picMk id="10" creationId="{C6898B5D-EBE8-826D-BE17-661E1060CEC1}"/>
          </ac:picMkLst>
        </pc:picChg>
      </pc:sldChg>
      <pc:sldChg chg="modSp mod">
        <pc:chgData name="Furqan Aziz" userId="e9b15d16-c96b-4474-acb2-8700e5dab8b3" providerId="ADAL" clId="{BB20307B-4FB1-4298-B2DF-8643CED63755}" dt="2026-04-27T07:31:13.184" v="166" actId="20577"/>
        <pc:sldMkLst>
          <pc:docMk/>
          <pc:sldMk cId="2682242619" sldId="5982"/>
        </pc:sldMkLst>
        <pc:spChg chg="mod">
          <ac:chgData name="Furqan Aziz" userId="e9b15d16-c96b-4474-acb2-8700e5dab8b3" providerId="ADAL" clId="{BB20307B-4FB1-4298-B2DF-8643CED63755}" dt="2026-04-27T07:31:13.184" v="166" actId="20577"/>
          <ac:spMkLst>
            <pc:docMk/>
            <pc:sldMk cId="2682242619" sldId="5982"/>
            <ac:spMk id="2" creationId="{1C193280-667F-A7F1-B99B-28C8285686B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835"/>
          </a:xfrm>
          <a:prstGeom prst="rect">
            <a:avLst/>
          </a:prstGeom>
        </p:spPr>
        <p:txBody>
          <a:bodyPr vert="horz" lIns="96625" tIns="48312" rIns="96625" bIns="48312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2835"/>
          </a:xfrm>
          <a:prstGeom prst="rect">
            <a:avLst/>
          </a:prstGeom>
        </p:spPr>
        <p:txBody>
          <a:bodyPr vert="horz" lIns="96625" tIns="48312" rIns="96625" bIns="48312" rtlCol="0"/>
          <a:lstStyle>
            <a:lvl1pPr algn="r">
              <a:defRPr sz="1300"/>
            </a:lvl1pPr>
          </a:lstStyle>
          <a:p>
            <a:fld id="{576642B5-0BC1-438F-80D3-1B6686E58130}" type="datetimeFigureOut">
              <a:rPr lang="en-GB" smtClean="0"/>
              <a:t>27/04/2026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52538"/>
            <a:ext cx="6011863" cy="33829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25" tIns="48312" rIns="96625" bIns="48312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823034"/>
            <a:ext cx="5510530" cy="3946118"/>
          </a:xfrm>
          <a:prstGeom prst="rect">
            <a:avLst/>
          </a:prstGeom>
        </p:spPr>
        <p:txBody>
          <a:bodyPr vert="horz" lIns="96625" tIns="48312" rIns="96625" bIns="4831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9055"/>
            <a:ext cx="2984871" cy="502834"/>
          </a:xfrm>
          <a:prstGeom prst="rect">
            <a:avLst/>
          </a:prstGeom>
        </p:spPr>
        <p:txBody>
          <a:bodyPr vert="horz" lIns="96625" tIns="48312" rIns="96625" bIns="48312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8" y="9519055"/>
            <a:ext cx="2984871" cy="502834"/>
          </a:xfrm>
          <a:prstGeom prst="rect">
            <a:avLst/>
          </a:prstGeom>
        </p:spPr>
        <p:txBody>
          <a:bodyPr vert="horz" lIns="96625" tIns="48312" rIns="96625" bIns="48312" rtlCol="0" anchor="b"/>
          <a:lstStyle>
            <a:lvl1pPr algn="r">
              <a:defRPr sz="1300"/>
            </a:lvl1pPr>
          </a:lstStyle>
          <a:p>
            <a:fld id="{D53F5600-7B1A-4F15-BE71-9170F82081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0799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jpe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5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9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EB19E60-895E-6849-8546-1866AC8D2A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57" b="16482"/>
          <a:stretch/>
        </p:blipFill>
        <p:spPr>
          <a:xfrm>
            <a:off x="0" y="0"/>
            <a:ext cx="12207943" cy="429768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FF32A81-BA64-EF4B-853D-EB7487AF10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1"/>
          <a:stretch/>
        </p:blipFill>
        <p:spPr>
          <a:xfrm>
            <a:off x="-7972" y="1"/>
            <a:ext cx="12207943" cy="4307840"/>
          </a:xfrm>
          <a:prstGeom prst="rect">
            <a:avLst/>
          </a:prstGeom>
          <a:ln>
            <a:noFill/>
          </a:ln>
          <a:effectLst/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9516216-DD75-1046-A173-361186D8D1C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7360" y="4787644"/>
            <a:ext cx="9192260" cy="50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3000" kern="1200" dirty="0">
                <a:solidFill>
                  <a:srgbClr val="F27A20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| Presentation Title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128C2148-F86D-144D-9755-CF40B36C58D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186511" y="5880776"/>
            <a:ext cx="1335646" cy="49589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kern="1200" dirty="0">
                <a:solidFill>
                  <a:srgbClr val="F27A20"/>
                </a:solidFill>
                <a:latin typeface="Montserrat" panose="00000500000000000000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7475E57-E8F6-AA4B-84D4-7D937AE9B7B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20" y="1014730"/>
            <a:ext cx="9664700" cy="21463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8C49CB2-1810-9A46-9220-7097F7E2C0F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820" y="441643"/>
            <a:ext cx="3604578" cy="1704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7444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45D6AAB-3546-071D-50F1-0CC4480A0B08}"/>
              </a:ext>
            </a:extLst>
          </p:cNvPr>
          <p:cNvSpPr/>
          <p:nvPr userDrawn="1"/>
        </p:nvSpPr>
        <p:spPr>
          <a:xfrm>
            <a:off x="1572126" y="3087152"/>
            <a:ext cx="10619874" cy="2873426"/>
          </a:xfrm>
          <a:prstGeom prst="rect">
            <a:avLst/>
          </a:prstGeom>
          <a:gradFill flip="none" rotWithShape="1">
            <a:gsLst>
              <a:gs pos="19000">
                <a:srgbClr val="7F543E"/>
              </a:gs>
              <a:gs pos="45000">
                <a:srgbClr val="EE7820"/>
              </a:gs>
              <a:gs pos="6000">
                <a:srgbClr val="16315B"/>
              </a:gs>
              <a:gs pos="100000">
                <a:srgbClr val="F8B33D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350F8F0D-1A42-F66E-4972-31F563C7B9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78"/>
          <a:stretch/>
        </p:blipFill>
        <p:spPr>
          <a:xfrm rot="21338720">
            <a:off x="1292942" y="1035400"/>
            <a:ext cx="13510787" cy="670701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948390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ndatory slide for external facing presenta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A picture containing sky, outdoor, pylon, outdoor object&#10;&#10;Description automatically generated">
            <a:extLst>
              <a:ext uri="{FF2B5EF4-FFF2-40B4-BE49-F238E27FC236}">
                <a16:creationId xmlns:a16="http://schemas.microsoft.com/office/drawing/2014/main" id="{28D57CA5-8EA2-CD64-9AE5-4264EFC1DE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92" t="-56" r="22979" b="56"/>
          <a:stretch/>
        </p:blipFill>
        <p:spPr>
          <a:xfrm>
            <a:off x="5725158" y="-12356"/>
            <a:ext cx="6466842" cy="687035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C173355-455E-191A-A5CE-678CDD97A3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1"/>
          <a:stretch/>
        </p:blipFill>
        <p:spPr>
          <a:xfrm>
            <a:off x="5715357" y="0"/>
            <a:ext cx="6476643" cy="6870357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96C0199-AF39-A48A-19F2-0B51C6084B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193" b="30796"/>
          <a:stretch/>
        </p:blipFill>
        <p:spPr>
          <a:xfrm>
            <a:off x="4768791" y="5372678"/>
            <a:ext cx="7423209" cy="1485322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FDB14C1D-6008-48A9-8304-69666B1FE7E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5091" y="411352"/>
            <a:ext cx="1483936" cy="63914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DCA524E-6109-B09D-D287-041B367336E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091" y="4229203"/>
            <a:ext cx="1998074" cy="1289482"/>
          </a:xfrm>
          <a:prstGeom prst="rect">
            <a:avLst/>
          </a:prstGeom>
        </p:spPr>
      </p:pic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B983AAAD-9640-5658-4FAE-25EC623D118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65091" y="1924050"/>
            <a:ext cx="4719464" cy="3800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rgbClr val="F27A20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Full Name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AD511B12-C19E-9548-7195-294B8F41E5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65091" y="2612819"/>
            <a:ext cx="4719464" cy="3800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079C4"/>
                </a:solidFill>
                <a:latin typeface="+mn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err="1"/>
              <a:t>Name.Surname@electralink.co.uk</a:t>
            </a:r>
            <a:endParaRPr lang="en-GB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5258AA8F-1459-E076-C7BB-C518FAE481C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5091" y="3242211"/>
            <a:ext cx="4719464" cy="3800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079C4"/>
                </a:solidFill>
                <a:latin typeface="+mn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Phone number</a:t>
            </a:r>
          </a:p>
        </p:txBody>
      </p:sp>
    </p:spTree>
    <p:extLst>
      <p:ext uri="{BB962C8B-B14F-4D97-AF65-F5344CB8AC3E}">
        <p14:creationId xmlns:p14="http://schemas.microsoft.com/office/powerpoint/2010/main" val="20681969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oints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33ECE44-E772-D7E8-EF48-1330E09C4FD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9283" y="2534773"/>
            <a:ext cx="10584649" cy="3987367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EEC76F07-770E-B4CE-AD15-C40ACAC9C40D}"/>
              </a:ext>
            </a:extLst>
          </p:cNvPr>
          <p:cNvGrpSpPr/>
          <p:nvPr userDrawn="1"/>
        </p:nvGrpSpPr>
        <p:grpSpPr>
          <a:xfrm>
            <a:off x="8589559" y="4894130"/>
            <a:ext cx="723888" cy="707707"/>
            <a:chOff x="527034" y="5313123"/>
            <a:chExt cx="1078630" cy="1038056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D29C86EF-9934-4A95-9E6F-CE4B00E3C8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034" y="5313123"/>
              <a:ext cx="1078630" cy="1038056"/>
            </a:xfrm>
            <a:prstGeom prst="ellipse">
              <a:avLst/>
            </a:prstGeom>
            <a:solidFill>
              <a:schemeClr val="bg1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6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5" name="Oval 11">
              <a:extLst>
                <a:ext uri="{FF2B5EF4-FFF2-40B4-BE49-F238E27FC236}">
                  <a16:creationId xmlns:a16="http://schemas.microsoft.com/office/drawing/2014/main" id="{DFD66C06-EB44-2957-C012-97BBA3820A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02" y="5415467"/>
              <a:ext cx="865673" cy="833440"/>
            </a:xfrm>
            <a:prstGeom prst="ellipse">
              <a:avLst/>
            </a:prstGeom>
            <a:solidFill>
              <a:srgbClr val="ED8017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6" name="Text Placeholder 5">
              <a:extLst>
                <a:ext uri="{FF2B5EF4-FFF2-40B4-BE49-F238E27FC236}">
                  <a16:creationId xmlns:a16="http://schemas.microsoft.com/office/drawing/2014/main" id="{E2CBD197-BBEF-FE6A-6D8E-336E26458234}"/>
                </a:ext>
              </a:extLst>
            </p:cNvPr>
            <p:cNvSpPr txBox="1">
              <a:spLocks/>
            </p:cNvSpPr>
            <p:nvPr/>
          </p:nvSpPr>
          <p:spPr>
            <a:xfrm>
              <a:off x="662889" y="5607708"/>
              <a:ext cx="798496" cy="541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5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sz="2000" kern="0">
                  <a:solidFill>
                    <a:srgbClr val="FFFFFF"/>
                  </a:solidFill>
                  <a:latin typeface="Montserrat SemiBold"/>
                  <a:cs typeface="Open Sans"/>
                </a:rPr>
                <a:t>5</a:t>
              </a: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SemiBold"/>
                <a:ea typeface="+mn-ea"/>
                <a:cs typeface="Open Sans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267FAB69-D97F-DF1E-5DF6-2961BE80A8DD}"/>
              </a:ext>
            </a:extLst>
          </p:cNvPr>
          <p:cNvGrpSpPr/>
          <p:nvPr userDrawn="1"/>
        </p:nvGrpSpPr>
        <p:grpSpPr>
          <a:xfrm>
            <a:off x="7442323" y="3119073"/>
            <a:ext cx="723888" cy="707707"/>
            <a:chOff x="527034" y="5313123"/>
            <a:chExt cx="1078630" cy="1038056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042AA113-2C06-4C33-1250-892B4AEBE9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034" y="5313123"/>
              <a:ext cx="1078630" cy="1038056"/>
            </a:xfrm>
            <a:prstGeom prst="ellipse">
              <a:avLst/>
            </a:prstGeom>
            <a:solidFill>
              <a:schemeClr val="bg1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6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10" name="Oval 11">
              <a:extLst>
                <a:ext uri="{FF2B5EF4-FFF2-40B4-BE49-F238E27FC236}">
                  <a16:creationId xmlns:a16="http://schemas.microsoft.com/office/drawing/2014/main" id="{0092C447-180B-2D2D-7C8B-AAA07A0651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02" y="5415467"/>
              <a:ext cx="865673" cy="833440"/>
            </a:xfrm>
            <a:prstGeom prst="ellipse">
              <a:avLst/>
            </a:prstGeom>
            <a:solidFill>
              <a:srgbClr val="15315A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11" name="Text Placeholder 5">
              <a:extLst>
                <a:ext uri="{FF2B5EF4-FFF2-40B4-BE49-F238E27FC236}">
                  <a16:creationId xmlns:a16="http://schemas.microsoft.com/office/drawing/2014/main" id="{231ED683-CDC3-40BD-C9DF-B8ED9CBC5A16}"/>
                </a:ext>
              </a:extLst>
            </p:cNvPr>
            <p:cNvSpPr txBox="1">
              <a:spLocks/>
            </p:cNvSpPr>
            <p:nvPr/>
          </p:nvSpPr>
          <p:spPr>
            <a:xfrm>
              <a:off x="654842" y="5568922"/>
              <a:ext cx="798496" cy="541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5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sz="2000" kern="0">
                  <a:solidFill>
                    <a:srgbClr val="FFFFFF"/>
                  </a:solidFill>
                  <a:latin typeface="Montserrat SemiBold"/>
                  <a:cs typeface="Open Sans"/>
                </a:rPr>
                <a:t>4</a:t>
              </a: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SemiBold"/>
                <a:ea typeface="+mn-ea"/>
                <a:cs typeface="Open Sans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AD7B5C5-99E8-27FB-41EB-F224F90D17F8}"/>
              </a:ext>
            </a:extLst>
          </p:cNvPr>
          <p:cNvGrpSpPr/>
          <p:nvPr userDrawn="1"/>
        </p:nvGrpSpPr>
        <p:grpSpPr>
          <a:xfrm>
            <a:off x="5419663" y="2585760"/>
            <a:ext cx="723888" cy="707707"/>
            <a:chOff x="527034" y="5313123"/>
            <a:chExt cx="1078630" cy="1038056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1EB044F6-34AF-D3C7-85C5-D8AB75B9F2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034" y="5313123"/>
              <a:ext cx="1078630" cy="1038056"/>
            </a:xfrm>
            <a:prstGeom prst="ellipse">
              <a:avLst/>
            </a:prstGeom>
            <a:solidFill>
              <a:schemeClr val="bg1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6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16" name="Oval 11">
              <a:extLst>
                <a:ext uri="{FF2B5EF4-FFF2-40B4-BE49-F238E27FC236}">
                  <a16:creationId xmlns:a16="http://schemas.microsoft.com/office/drawing/2014/main" id="{FD81697F-C627-DDB5-C55D-458535728A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02" y="5415467"/>
              <a:ext cx="865673" cy="833440"/>
            </a:xfrm>
            <a:prstGeom prst="ellipse">
              <a:avLst/>
            </a:prstGeom>
            <a:solidFill>
              <a:srgbClr val="0079C4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17" name="Text Placeholder 5">
              <a:extLst>
                <a:ext uri="{FF2B5EF4-FFF2-40B4-BE49-F238E27FC236}">
                  <a16:creationId xmlns:a16="http://schemas.microsoft.com/office/drawing/2014/main" id="{6C203EBA-5B86-F3D0-F87F-8143469174BD}"/>
                </a:ext>
              </a:extLst>
            </p:cNvPr>
            <p:cNvSpPr txBox="1">
              <a:spLocks/>
            </p:cNvSpPr>
            <p:nvPr/>
          </p:nvSpPr>
          <p:spPr>
            <a:xfrm>
              <a:off x="662889" y="5618382"/>
              <a:ext cx="798496" cy="5870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5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 SemiBold"/>
                  <a:ea typeface="+mn-ea"/>
                  <a:cs typeface="Open Sans"/>
                </a:rPr>
                <a:t>3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F92D9DA-EA5C-C92B-CC33-906CE71F3480}"/>
              </a:ext>
            </a:extLst>
          </p:cNvPr>
          <p:cNvGrpSpPr/>
          <p:nvPr userDrawn="1"/>
        </p:nvGrpSpPr>
        <p:grpSpPr>
          <a:xfrm>
            <a:off x="3431667" y="3236018"/>
            <a:ext cx="723888" cy="707707"/>
            <a:chOff x="527034" y="5313123"/>
            <a:chExt cx="1078630" cy="1038056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FF57EDFE-3556-E8FF-A866-A0AC4A9BAC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034" y="5313123"/>
              <a:ext cx="1078630" cy="1038056"/>
            </a:xfrm>
            <a:prstGeom prst="ellipse">
              <a:avLst/>
            </a:prstGeom>
            <a:solidFill>
              <a:schemeClr val="bg1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6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22" name="Oval 11">
              <a:extLst>
                <a:ext uri="{FF2B5EF4-FFF2-40B4-BE49-F238E27FC236}">
                  <a16:creationId xmlns:a16="http://schemas.microsoft.com/office/drawing/2014/main" id="{A1C8F4BA-25A4-BC9E-7F95-E63CC8202A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02" y="5415467"/>
              <a:ext cx="865673" cy="833440"/>
            </a:xfrm>
            <a:prstGeom prst="ellipse">
              <a:avLst/>
            </a:prstGeom>
            <a:solidFill>
              <a:srgbClr val="ED8017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23" name="Text Placeholder 5">
              <a:extLst>
                <a:ext uri="{FF2B5EF4-FFF2-40B4-BE49-F238E27FC236}">
                  <a16:creationId xmlns:a16="http://schemas.microsoft.com/office/drawing/2014/main" id="{C91A0C2C-D2CA-15A8-12EA-531F7C878386}"/>
                </a:ext>
              </a:extLst>
            </p:cNvPr>
            <p:cNvSpPr txBox="1">
              <a:spLocks/>
            </p:cNvSpPr>
            <p:nvPr/>
          </p:nvSpPr>
          <p:spPr>
            <a:xfrm>
              <a:off x="654842" y="5568922"/>
              <a:ext cx="798496" cy="541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5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 SemiBold"/>
                  <a:ea typeface="+mn-ea"/>
                  <a:cs typeface="Open Sans"/>
                </a:rPr>
                <a:t>2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3B8FAF6-484F-F085-E634-769E9486E5A5}"/>
              </a:ext>
            </a:extLst>
          </p:cNvPr>
          <p:cNvGrpSpPr/>
          <p:nvPr userDrawn="1"/>
        </p:nvGrpSpPr>
        <p:grpSpPr>
          <a:xfrm>
            <a:off x="2276393" y="5073590"/>
            <a:ext cx="723888" cy="707707"/>
            <a:chOff x="527034" y="5313123"/>
            <a:chExt cx="1078630" cy="1038056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492E1A17-41A3-F7E6-FF4B-3AF73D6D36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034" y="5313123"/>
              <a:ext cx="1078630" cy="1038056"/>
            </a:xfrm>
            <a:prstGeom prst="ellipse">
              <a:avLst/>
            </a:prstGeom>
            <a:solidFill>
              <a:schemeClr val="bg1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6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26" name="Oval 11">
              <a:extLst>
                <a:ext uri="{FF2B5EF4-FFF2-40B4-BE49-F238E27FC236}">
                  <a16:creationId xmlns:a16="http://schemas.microsoft.com/office/drawing/2014/main" id="{62580A8C-BA8D-4527-E8CF-4162CBA2D7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02" y="5415467"/>
              <a:ext cx="865673" cy="833440"/>
            </a:xfrm>
            <a:prstGeom prst="ellipse">
              <a:avLst/>
            </a:prstGeom>
            <a:solidFill>
              <a:srgbClr val="F8B33D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27" name="Text Placeholder 5">
              <a:extLst>
                <a:ext uri="{FF2B5EF4-FFF2-40B4-BE49-F238E27FC236}">
                  <a16:creationId xmlns:a16="http://schemas.microsoft.com/office/drawing/2014/main" id="{AF5EE8F8-316D-B2DF-21BD-40878A484B52}"/>
                </a:ext>
              </a:extLst>
            </p:cNvPr>
            <p:cNvSpPr txBox="1">
              <a:spLocks/>
            </p:cNvSpPr>
            <p:nvPr/>
          </p:nvSpPr>
          <p:spPr>
            <a:xfrm>
              <a:off x="654842" y="5568922"/>
              <a:ext cx="798496" cy="541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5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 SemiBold"/>
                  <a:ea typeface="+mn-ea"/>
                  <a:cs typeface="Open Sans"/>
                </a:rPr>
                <a:t>1</a:t>
              </a:r>
            </a:p>
          </p:txBody>
        </p:sp>
      </p:grpSp>
      <p:pic>
        <p:nvPicPr>
          <p:cNvPr id="33" name="Picture 32">
            <a:extLst>
              <a:ext uri="{FF2B5EF4-FFF2-40B4-BE49-F238E27FC236}">
                <a16:creationId xmlns:a16="http://schemas.microsoft.com/office/drawing/2014/main" id="{03C57093-EF35-F9DA-BE8B-A64756353DC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 b="54031"/>
          <a:stretch/>
        </p:blipFill>
        <p:spPr>
          <a:xfrm rot="153443">
            <a:off x="6091026" y="5551269"/>
            <a:ext cx="2418080" cy="986638"/>
          </a:xfrm>
          <a:prstGeom prst="rect">
            <a:avLst/>
          </a:prstGeom>
        </p:spPr>
      </p:pic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72931EDD-DE15-6B1A-1104-823E8644731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6495" y="5245224"/>
            <a:ext cx="1967446" cy="43815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1pPr>
            <a:lvl2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2pPr>
            <a:lvl3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3pPr>
            <a:lvl4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4pPr>
            <a:lvl5pPr>
              <a:defRPr kumimoji="0" lang="en-GB" sz="1500" b="0" i="0" u="none" strike="noStrike" kern="1200" cap="none" spc="0" normalizeH="0" baseline="0" dirty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Type here you text</a:t>
            </a:r>
          </a:p>
        </p:txBody>
      </p:sp>
      <p:sp>
        <p:nvSpPr>
          <p:cNvPr id="36" name="Text Placeholder 34">
            <a:extLst>
              <a:ext uri="{FF2B5EF4-FFF2-40B4-BE49-F238E27FC236}">
                <a16:creationId xmlns:a16="http://schemas.microsoft.com/office/drawing/2014/main" id="{6B8EEA93-3E2B-CA6F-6489-34C78BD2F46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39475" y="3157344"/>
            <a:ext cx="1967446" cy="43815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1pPr>
            <a:lvl2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2pPr>
            <a:lvl3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3pPr>
            <a:lvl4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4pPr>
            <a:lvl5pPr>
              <a:defRPr kumimoji="0" lang="en-GB" sz="1500" b="0" i="0" u="none" strike="noStrike" kern="1200" cap="none" spc="0" normalizeH="0" baseline="0" dirty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Type here you text</a:t>
            </a:r>
          </a:p>
        </p:txBody>
      </p:sp>
      <p:sp>
        <p:nvSpPr>
          <p:cNvPr id="37" name="Text Placeholder 34">
            <a:extLst>
              <a:ext uri="{FF2B5EF4-FFF2-40B4-BE49-F238E27FC236}">
                <a16:creationId xmlns:a16="http://schemas.microsoft.com/office/drawing/2014/main" id="{6F3B7DFC-16EA-BC44-F438-D39FD1B297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90395" y="1892424"/>
            <a:ext cx="1967446" cy="4381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1pPr>
            <a:lvl2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2pPr>
            <a:lvl3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3pPr>
            <a:lvl4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4pPr>
            <a:lvl5pPr>
              <a:defRPr kumimoji="0" lang="en-GB" sz="1500" b="0" i="0" u="none" strike="noStrike" kern="1200" cap="none" spc="0" normalizeH="0" baseline="0" dirty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Type here you text</a:t>
            </a:r>
          </a:p>
        </p:txBody>
      </p:sp>
      <p:sp>
        <p:nvSpPr>
          <p:cNvPr id="38" name="Text Placeholder 34">
            <a:extLst>
              <a:ext uri="{FF2B5EF4-FFF2-40B4-BE49-F238E27FC236}">
                <a16:creationId xmlns:a16="http://schemas.microsoft.com/office/drawing/2014/main" id="{B9D8D221-AB1F-EA20-A110-8F397B158D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40375" y="3164964"/>
            <a:ext cx="1967446" cy="4381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1pPr>
            <a:lvl2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2pPr>
            <a:lvl3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3pPr>
            <a:lvl4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4pPr>
            <a:lvl5pPr>
              <a:defRPr kumimoji="0" lang="en-GB" sz="1500" b="0" i="0" u="none" strike="noStrike" kern="1200" cap="none" spc="0" normalizeH="0" baseline="0" dirty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Type here you text</a:t>
            </a:r>
          </a:p>
        </p:txBody>
      </p:sp>
      <p:sp>
        <p:nvSpPr>
          <p:cNvPr id="39" name="Text Placeholder 34">
            <a:extLst>
              <a:ext uri="{FF2B5EF4-FFF2-40B4-BE49-F238E27FC236}">
                <a16:creationId xmlns:a16="http://schemas.microsoft.com/office/drawing/2014/main" id="{82D6F6B1-F986-8363-5617-BC2A4DF587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568135" y="5047104"/>
            <a:ext cx="1967446" cy="4381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1pPr>
            <a:lvl2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2pPr>
            <a:lvl3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3pPr>
            <a:lvl4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4pPr>
            <a:lvl5pPr>
              <a:defRPr kumimoji="0" lang="en-GB" sz="1500" b="0" i="0" u="none" strike="noStrike" kern="1200" cap="none" spc="0" normalizeH="0" baseline="0" dirty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Type here you text</a:t>
            </a:r>
          </a:p>
        </p:txBody>
      </p:sp>
    </p:spTree>
    <p:extLst>
      <p:ext uri="{BB962C8B-B14F-4D97-AF65-F5344CB8AC3E}">
        <p14:creationId xmlns:p14="http://schemas.microsoft.com/office/powerpoint/2010/main" val="3757187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AGENDA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5AF0C895-3CF5-73FB-0F9E-995DFA84B677}"/>
              </a:ext>
            </a:extLst>
          </p:cNvPr>
          <p:cNvCxnSpPr>
            <a:cxnSpLocks/>
          </p:cNvCxnSpPr>
          <p:nvPr userDrawn="1"/>
        </p:nvCxnSpPr>
        <p:spPr>
          <a:xfrm>
            <a:off x="950291" y="1992575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57BF22EC-EAEE-C510-DDCD-F2FDF7000ADF}"/>
              </a:ext>
            </a:extLst>
          </p:cNvPr>
          <p:cNvCxnSpPr>
            <a:cxnSpLocks/>
          </p:cNvCxnSpPr>
          <p:nvPr userDrawn="1"/>
        </p:nvCxnSpPr>
        <p:spPr>
          <a:xfrm>
            <a:off x="4731343" y="1992575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0852C581-9749-32E2-4F4F-87BA356321C2}"/>
              </a:ext>
            </a:extLst>
          </p:cNvPr>
          <p:cNvCxnSpPr>
            <a:cxnSpLocks/>
          </p:cNvCxnSpPr>
          <p:nvPr userDrawn="1"/>
        </p:nvCxnSpPr>
        <p:spPr>
          <a:xfrm>
            <a:off x="8570376" y="1992575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Oval 72">
            <a:extLst>
              <a:ext uri="{FF2B5EF4-FFF2-40B4-BE49-F238E27FC236}">
                <a16:creationId xmlns:a16="http://schemas.microsoft.com/office/drawing/2014/main" id="{AC6CCB47-5FA5-7743-294A-3A04CA5D3CE4}"/>
              </a:ext>
            </a:extLst>
          </p:cNvPr>
          <p:cNvSpPr/>
          <p:nvPr userDrawn="1"/>
        </p:nvSpPr>
        <p:spPr>
          <a:xfrm>
            <a:off x="359700" y="1365253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7C72A354-D339-D328-F0BB-F2362C0646BA}"/>
              </a:ext>
            </a:extLst>
          </p:cNvPr>
          <p:cNvSpPr/>
          <p:nvPr userDrawn="1"/>
        </p:nvSpPr>
        <p:spPr>
          <a:xfrm>
            <a:off x="4149819" y="1365253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A03BFD85-8A0C-B5EE-C82C-BC1E53FBF1BF}"/>
              </a:ext>
            </a:extLst>
          </p:cNvPr>
          <p:cNvSpPr/>
          <p:nvPr userDrawn="1"/>
        </p:nvSpPr>
        <p:spPr>
          <a:xfrm>
            <a:off x="7915618" y="1365253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E5016F2E-233E-0CB0-9F7D-526C10D881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4" r="-6544" b="57946"/>
          <a:stretch/>
        </p:blipFill>
        <p:spPr>
          <a:xfrm>
            <a:off x="1024679" y="5955396"/>
            <a:ext cx="5235392" cy="902598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186A85-A3BB-FC37-4BAD-8BD34C1D39F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50913" y="1365250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F2AE61A4-3103-8DD6-8B76-354F18D18FF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14530" y="1365250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7D9050F5-246E-5337-380D-08B5CB9F039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544409" y="1365250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B345C10-B12B-F29A-9600-1FFE48A225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50913" y="2214563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48741C5A-AE86-EAB1-3CF5-7D4C45F6AB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27782" y="2214563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428FE3B2-46CC-BFAE-683A-4A4E6488873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557662" y="2214563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191EDA0-8C16-EEB4-EEF6-62AFC407685C}"/>
              </a:ext>
            </a:extLst>
          </p:cNvPr>
          <p:cNvCxnSpPr>
            <a:cxnSpLocks/>
          </p:cNvCxnSpPr>
          <p:nvPr userDrawn="1"/>
        </p:nvCxnSpPr>
        <p:spPr>
          <a:xfrm>
            <a:off x="950291" y="3741862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0994FAA-6F8A-D2F4-BC8B-5CFECF782616}"/>
              </a:ext>
            </a:extLst>
          </p:cNvPr>
          <p:cNvCxnSpPr>
            <a:cxnSpLocks/>
          </p:cNvCxnSpPr>
          <p:nvPr userDrawn="1"/>
        </p:nvCxnSpPr>
        <p:spPr>
          <a:xfrm>
            <a:off x="4731343" y="3741862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5B5DB78-7209-70CC-2487-35822673B5A2}"/>
              </a:ext>
            </a:extLst>
          </p:cNvPr>
          <p:cNvCxnSpPr>
            <a:cxnSpLocks/>
          </p:cNvCxnSpPr>
          <p:nvPr userDrawn="1"/>
        </p:nvCxnSpPr>
        <p:spPr>
          <a:xfrm>
            <a:off x="8570376" y="3741862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622BE286-029E-3198-AD4B-022E6DB654AD}"/>
              </a:ext>
            </a:extLst>
          </p:cNvPr>
          <p:cNvSpPr/>
          <p:nvPr userDrawn="1"/>
        </p:nvSpPr>
        <p:spPr>
          <a:xfrm>
            <a:off x="359700" y="3114540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DEF2A6F3-6676-8246-1532-1AB0864410C7}"/>
              </a:ext>
            </a:extLst>
          </p:cNvPr>
          <p:cNvSpPr/>
          <p:nvPr userDrawn="1"/>
        </p:nvSpPr>
        <p:spPr>
          <a:xfrm>
            <a:off x="4149819" y="3114540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41D8F0A3-859C-5175-C24F-FF29A59046DA}"/>
              </a:ext>
            </a:extLst>
          </p:cNvPr>
          <p:cNvSpPr/>
          <p:nvPr userDrawn="1"/>
        </p:nvSpPr>
        <p:spPr>
          <a:xfrm>
            <a:off x="7915618" y="3114540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75854E76-7806-B562-409B-660F8C855E6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50913" y="3114537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C78CDBCF-DC52-A0A0-C275-67CCE04E0E0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714530" y="3114537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5062DC92-1789-E4C1-7C90-EE4BA61C04D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544409" y="3114537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728F2FA9-9304-5F20-A2AF-AB337F14C31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50913" y="3963850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7E9C8F94-4919-BA72-F8E5-2D505F1C2F4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727782" y="3963850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91C64A20-3A7F-0A24-DE97-CC06ACE6597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557662" y="3963850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D0DD407-72B9-1E0A-875C-67F7432111FA}"/>
              </a:ext>
            </a:extLst>
          </p:cNvPr>
          <p:cNvCxnSpPr>
            <a:cxnSpLocks/>
          </p:cNvCxnSpPr>
          <p:nvPr userDrawn="1"/>
        </p:nvCxnSpPr>
        <p:spPr>
          <a:xfrm>
            <a:off x="950291" y="5491149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8F2E112-00F4-C7DA-1BDC-E8D09DF17058}"/>
              </a:ext>
            </a:extLst>
          </p:cNvPr>
          <p:cNvCxnSpPr>
            <a:cxnSpLocks/>
          </p:cNvCxnSpPr>
          <p:nvPr userDrawn="1"/>
        </p:nvCxnSpPr>
        <p:spPr>
          <a:xfrm>
            <a:off x="4731343" y="5491149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8D90978-8A19-D4C4-5BD0-355598C27CBE}"/>
              </a:ext>
            </a:extLst>
          </p:cNvPr>
          <p:cNvCxnSpPr>
            <a:cxnSpLocks/>
          </p:cNvCxnSpPr>
          <p:nvPr userDrawn="1"/>
        </p:nvCxnSpPr>
        <p:spPr>
          <a:xfrm>
            <a:off x="8570376" y="5491149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l 31">
            <a:extLst>
              <a:ext uri="{FF2B5EF4-FFF2-40B4-BE49-F238E27FC236}">
                <a16:creationId xmlns:a16="http://schemas.microsoft.com/office/drawing/2014/main" id="{6D72C8EA-BB87-973E-6BF9-9834E08B2BA6}"/>
              </a:ext>
            </a:extLst>
          </p:cNvPr>
          <p:cNvSpPr/>
          <p:nvPr userDrawn="1"/>
        </p:nvSpPr>
        <p:spPr>
          <a:xfrm>
            <a:off x="359700" y="4863827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A80340F8-1ACF-A368-7173-3EEEE90910AD}"/>
              </a:ext>
            </a:extLst>
          </p:cNvPr>
          <p:cNvSpPr/>
          <p:nvPr userDrawn="1"/>
        </p:nvSpPr>
        <p:spPr>
          <a:xfrm>
            <a:off x="4149819" y="4863827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9E3C34B6-DC77-E561-DF31-09808CCF4AFD}"/>
              </a:ext>
            </a:extLst>
          </p:cNvPr>
          <p:cNvSpPr/>
          <p:nvPr userDrawn="1"/>
        </p:nvSpPr>
        <p:spPr>
          <a:xfrm>
            <a:off x="7915618" y="4863827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35" name="Text Placeholder 2">
            <a:extLst>
              <a:ext uri="{FF2B5EF4-FFF2-40B4-BE49-F238E27FC236}">
                <a16:creationId xmlns:a16="http://schemas.microsoft.com/office/drawing/2014/main" id="{D379D192-8C54-7B60-3EB3-AFFA14E19AF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50913" y="4863824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36" name="Text Placeholder 2">
            <a:extLst>
              <a:ext uri="{FF2B5EF4-FFF2-40B4-BE49-F238E27FC236}">
                <a16:creationId xmlns:a16="http://schemas.microsoft.com/office/drawing/2014/main" id="{E28D47B4-BEC1-2F8B-69FF-1C50626D7E9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714530" y="4863824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BF2A29D7-5DA2-743B-5DBB-29D2161B4F5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544409" y="4863824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156C9BDC-B406-3291-6450-49FA6969D01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50913" y="5713137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FE13119E-F285-7194-E989-5369F697ED6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727782" y="5713137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40" name="Text Placeholder 10">
            <a:extLst>
              <a:ext uri="{FF2B5EF4-FFF2-40B4-BE49-F238E27FC236}">
                <a16:creationId xmlns:a16="http://schemas.microsoft.com/office/drawing/2014/main" id="{B1D46BA4-BB87-8CC7-74E3-ABC769648A1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557662" y="5713137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</p:spTree>
    <p:extLst>
      <p:ext uri="{BB962C8B-B14F-4D97-AF65-F5344CB8AC3E}">
        <p14:creationId xmlns:p14="http://schemas.microsoft.com/office/powerpoint/2010/main" val="3557409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636C0E8-727D-795E-138B-94A81A48A6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45" b="21356"/>
          <a:stretch/>
        </p:blipFill>
        <p:spPr>
          <a:xfrm>
            <a:off x="0" y="2410689"/>
            <a:ext cx="12192000" cy="236150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CF60843-D5D0-CDFD-E704-A4B8C37591CF}"/>
              </a:ext>
            </a:extLst>
          </p:cNvPr>
          <p:cNvSpPr/>
          <p:nvPr userDrawn="1"/>
        </p:nvSpPr>
        <p:spPr>
          <a:xfrm>
            <a:off x="0" y="2410689"/>
            <a:ext cx="12192000" cy="2361507"/>
          </a:xfrm>
          <a:prstGeom prst="rect">
            <a:avLst/>
          </a:prstGeom>
          <a:gradFill flip="none" rotWithShape="1">
            <a:gsLst>
              <a:gs pos="19000">
                <a:srgbClr val="7F543E">
                  <a:alpha val="73593"/>
                </a:srgbClr>
              </a:gs>
              <a:gs pos="45000">
                <a:srgbClr val="EE7820">
                  <a:alpha val="74000"/>
                </a:srgbClr>
              </a:gs>
              <a:gs pos="6000">
                <a:srgbClr val="16315B">
                  <a:alpha val="74115"/>
                </a:srgbClr>
              </a:gs>
              <a:gs pos="99000">
                <a:srgbClr val="F8B33D">
                  <a:alpha val="73992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BE5242CA-A85D-A5BB-7E92-780FB72BC4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0" t="45089" r="1" b="11725"/>
          <a:stretch/>
        </p:blipFill>
        <p:spPr>
          <a:xfrm>
            <a:off x="-318359" y="2904972"/>
            <a:ext cx="10933844" cy="2896445"/>
          </a:xfrm>
          <a:prstGeom prst="rect">
            <a:avLst/>
          </a:prstGeom>
          <a:effectLst/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287448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AGENDA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0317280" y="709913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5E13B21-E7D5-6AB7-258D-13219061A3C6}"/>
              </a:ext>
            </a:extLst>
          </p:cNvPr>
          <p:cNvSpPr/>
          <p:nvPr userDrawn="1"/>
        </p:nvSpPr>
        <p:spPr>
          <a:xfrm>
            <a:off x="1316343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1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C3C606B4-31CB-74BA-6719-24C76323D2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17524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A589DB2-5967-5CD9-92EB-252E51276CB1}"/>
              </a:ext>
            </a:extLst>
          </p:cNvPr>
          <p:cNvSpPr/>
          <p:nvPr userDrawn="1"/>
        </p:nvSpPr>
        <p:spPr>
          <a:xfrm>
            <a:off x="3382897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2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4" name="Text Placeholder 68">
            <a:extLst>
              <a:ext uri="{FF2B5EF4-FFF2-40B4-BE49-F238E27FC236}">
                <a16:creationId xmlns:a16="http://schemas.microsoft.com/office/drawing/2014/main" id="{D9BC084B-BCCF-A9CE-8D12-873C5ABFF1C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884078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E28B2F1-7E81-DDFD-8758-3CCC82C617E1}"/>
              </a:ext>
            </a:extLst>
          </p:cNvPr>
          <p:cNvSpPr/>
          <p:nvPr userDrawn="1"/>
        </p:nvSpPr>
        <p:spPr>
          <a:xfrm>
            <a:off x="5458276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3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12" name="Text Placeholder 68">
            <a:extLst>
              <a:ext uri="{FF2B5EF4-FFF2-40B4-BE49-F238E27FC236}">
                <a16:creationId xmlns:a16="http://schemas.microsoft.com/office/drawing/2014/main" id="{CC842440-1BD3-0E42-6D7F-161AD339881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959457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82F6B7A-A9BC-F047-9AC2-D060F537062C}"/>
              </a:ext>
            </a:extLst>
          </p:cNvPr>
          <p:cNvSpPr/>
          <p:nvPr userDrawn="1"/>
        </p:nvSpPr>
        <p:spPr>
          <a:xfrm>
            <a:off x="7536791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4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16" name="Text Placeholder 68">
            <a:extLst>
              <a:ext uri="{FF2B5EF4-FFF2-40B4-BE49-F238E27FC236}">
                <a16:creationId xmlns:a16="http://schemas.microsoft.com/office/drawing/2014/main" id="{266CDEC9-3372-3B79-53E1-A1CDFB151DF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037972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DB2F478-58CA-8D56-D6AB-463346C20E7E}"/>
              </a:ext>
            </a:extLst>
          </p:cNvPr>
          <p:cNvSpPr/>
          <p:nvPr userDrawn="1"/>
        </p:nvSpPr>
        <p:spPr>
          <a:xfrm>
            <a:off x="1316343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6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27" name="Text Placeholder 68">
            <a:extLst>
              <a:ext uri="{FF2B5EF4-FFF2-40B4-BE49-F238E27FC236}">
                <a16:creationId xmlns:a16="http://schemas.microsoft.com/office/drawing/2014/main" id="{F1C90DAB-2C33-77AF-488F-48FAC2F6BD4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17524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BC81AA1-A4D5-6F50-88C9-65B32BDBDB2E}"/>
              </a:ext>
            </a:extLst>
          </p:cNvPr>
          <p:cNvSpPr/>
          <p:nvPr userDrawn="1"/>
        </p:nvSpPr>
        <p:spPr>
          <a:xfrm>
            <a:off x="3382897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7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29" name="Text Placeholder 68">
            <a:extLst>
              <a:ext uri="{FF2B5EF4-FFF2-40B4-BE49-F238E27FC236}">
                <a16:creationId xmlns:a16="http://schemas.microsoft.com/office/drawing/2014/main" id="{2C8EC35A-87D5-2547-C317-910C2AC1240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884078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7263D63-2DF6-AB60-34FC-FF95239D7886}"/>
              </a:ext>
            </a:extLst>
          </p:cNvPr>
          <p:cNvSpPr/>
          <p:nvPr userDrawn="1"/>
        </p:nvSpPr>
        <p:spPr>
          <a:xfrm>
            <a:off x="5458276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8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1" name="Text Placeholder 68">
            <a:extLst>
              <a:ext uri="{FF2B5EF4-FFF2-40B4-BE49-F238E27FC236}">
                <a16:creationId xmlns:a16="http://schemas.microsoft.com/office/drawing/2014/main" id="{152EF4F0-0ED0-F96F-FFF0-3DE1F7A103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959457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566918A-2ABC-86D0-8204-3CD5A97864CA}"/>
              </a:ext>
            </a:extLst>
          </p:cNvPr>
          <p:cNvSpPr/>
          <p:nvPr userDrawn="1"/>
        </p:nvSpPr>
        <p:spPr>
          <a:xfrm>
            <a:off x="7536791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9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3" name="Text Placeholder 68">
            <a:extLst>
              <a:ext uri="{FF2B5EF4-FFF2-40B4-BE49-F238E27FC236}">
                <a16:creationId xmlns:a16="http://schemas.microsoft.com/office/drawing/2014/main" id="{A5AAAD25-5063-CE43-C099-FAA31132854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037972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81903BE-898F-690A-B430-C423C1CFB184}"/>
              </a:ext>
            </a:extLst>
          </p:cNvPr>
          <p:cNvSpPr/>
          <p:nvPr userDrawn="1"/>
        </p:nvSpPr>
        <p:spPr>
          <a:xfrm>
            <a:off x="9587533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5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6" name="Text Placeholder 68">
            <a:extLst>
              <a:ext uri="{FF2B5EF4-FFF2-40B4-BE49-F238E27FC236}">
                <a16:creationId xmlns:a16="http://schemas.microsoft.com/office/drawing/2014/main" id="{86F3E076-C774-E13F-3C3A-63567970B58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088714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DA9061F-028E-D5B6-A707-779354A23D80}"/>
              </a:ext>
            </a:extLst>
          </p:cNvPr>
          <p:cNvSpPr/>
          <p:nvPr userDrawn="1"/>
        </p:nvSpPr>
        <p:spPr>
          <a:xfrm>
            <a:off x="9587533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10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8" name="Text Placeholder 68">
            <a:extLst>
              <a:ext uri="{FF2B5EF4-FFF2-40B4-BE49-F238E27FC236}">
                <a16:creationId xmlns:a16="http://schemas.microsoft.com/office/drawing/2014/main" id="{7D45332A-DECF-82B0-24DB-65FCDE05E96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088714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679235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636C0E8-727D-795E-138B-94A81A48A6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45" b="21356"/>
          <a:stretch/>
        </p:blipFill>
        <p:spPr>
          <a:xfrm>
            <a:off x="0" y="2410689"/>
            <a:ext cx="12192000" cy="236150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CF60843-D5D0-CDFD-E704-A4B8C37591CF}"/>
              </a:ext>
            </a:extLst>
          </p:cNvPr>
          <p:cNvSpPr/>
          <p:nvPr userDrawn="1"/>
        </p:nvSpPr>
        <p:spPr>
          <a:xfrm>
            <a:off x="0" y="2410689"/>
            <a:ext cx="12192000" cy="2361507"/>
          </a:xfrm>
          <a:prstGeom prst="rect">
            <a:avLst/>
          </a:prstGeom>
          <a:gradFill flip="none" rotWithShape="1">
            <a:gsLst>
              <a:gs pos="19000">
                <a:srgbClr val="7F543E">
                  <a:alpha val="73593"/>
                </a:srgbClr>
              </a:gs>
              <a:gs pos="45000">
                <a:srgbClr val="EE7820">
                  <a:alpha val="74000"/>
                </a:srgbClr>
              </a:gs>
              <a:gs pos="6000">
                <a:srgbClr val="16315B">
                  <a:alpha val="74115"/>
                </a:srgbClr>
              </a:gs>
              <a:gs pos="99000">
                <a:srgbClr val="F8B33D">
                  <a:alpha val="73992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BE5242CA-A85D-A5BB-7E92-780FB72BC4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0" t="45089" r="1" b="11725"/>
          <a:stretch/>
        </p:blipFill>
        <p:spPr>
          <a:xfrm>
            <a:off x="-318359" y="2904972"/>
            <a:ext cx="10933844" cy="2896445"/>
          </a:xfrm>
          <a:prstGeom prst="rect">
            <a:avLst/>
          </a:prstGeom>
          <a:effectLst/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287448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AGENDA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0317280" y="709913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5E13B21-E7D5-6AB7-258D-13219061A3C6}"/>
              </a:ext>
            </a:extLst>
          </p:cNvPr>
          <p:cNvSpPr/>
          <p:nvPr userDrawn="1"/>
        </p:nvSpPr>
        <p:spPr>
          <a:xfrm>
            <a:off x="1316343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1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C3C606B4-31CB-74BA-6719-24C76323D2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17524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A589DB2-5967-5CD9-92EB-252E51276CB1}"/>
              </a:ext>
            </a:extLst>
          </p:cNvPr>
          <p:cNvSpPr/>
          <p:nvPr userDrawn="1"/>
        </p:nvSpPr>
        <p:spPr>
          <a:xfrm>
            <a:off x="3382897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2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4" name="Text Placeholder 68">
            <a:extLst>
              <a:ext uri="{FF2B5EF4-FFF2-40B4-BE49-F238E27FC236}">
                <a16:creationId xmlns:a16="http://schemas.microsoft.com/office/drawing/2014/main" id="{D9BC084B-BCCF-A9CE-8D12-873C5ABFF1C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884078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E28B2F1-7E81-DDFD-8758-3CCC82C617E1}"/>
              </a:ext>
            </a:extLst>
          </p:cNvPr>
          <p:cNvSpPr/>
          <p:nvPr userDrawn="1"/>
        </p:nvSpPr>
        <p:spPr>
          <a:xfrm>
            <a:off x="5458276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3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12" name="Text Placeholder 68">
            <a:extLst>
              <a:ext uri="{FF2B5EF4-FFF2-40B4-BE49-F238E27FC236}">
                <a16:creationId xmlns:a16="http://schemas.microsoft.com/office/drawing/2014/main" id="{CC842440-1BD3-0E42-6D7F-161AD339881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959457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82F6B7A-A9BC-F047-9AC2-D060F537062C}"/>
              </a:ext>
            </a:extLst>
          </p:cNvPr>
          <p:cNvSpPr/>
          <p:nvPr userDrawn="1"/>
        </p:nvSpPr>
        <p:spPr>
          <a:xfrm>
            <a:off x="7536791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4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16" name="Text Placeholder 68">
            <a:extLst>
              <a:ext uri="{FF2B5EF4-FFF2-40B4-BE49-F238E27FC236}">
                <a16:creationId xmlns:a16="http://schemas.microsoft.com/office/drawing/2014/main" id="{266CDEC9-3372-3B79-53E1-A1CDFB151DF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037972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DB2F478-58CA-8D56-D6AB-463346C20E7E}"/>
              </a:ext>
            </a:extLst>
          </p:cNvPr>
          <p:cNvSpPr/>
          <p:nvPr userDrawn="1"/>
        </p:nvSpPr>
        <p:spPr>
          <a:xfrm>
            <a:off x="1316343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6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27" name="Text Placeholder 68">
            <a:extLst>
              <a:ext uri="{FF2B5EF4-FFF2-40B4-BE49-F238E27FC236}">
                <a16:creationId xmlns:a16="http://schemas.microsoft.com/office/drawing/2014/main" id="{F1C90DAB-2C33-77AF-488F-48FAC2F6BD4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17524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BC81AA1-A4D5-6F50-88C9-65B32BDBDB2E}"/>
              </a:ext>
            </a:extLst>
          </p:cNvPr>
          <p:cNvSpPr/>
          <p:nvPr userDrawn="1"/>
        </p:nvSpPr>
        <p:spPr>
          <a:xfrm>
            <a:off x="3382897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7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29" name="Text Placeholder 68">
            <a:extLst>
              <a:ext uri="{FF2B5EF4-FFF2-40B4-BE49-F238E27FC236}">
                <a16:creationId xmlns:a16="http://schemas.microsoft.com/office/drawing/2014/main" id="{2C8EC35A-87D5-2547-C317-910C2AC1240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884078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7263D63-2DF6-AB60-34FC-FF95239D7886}"/>
              </a:ext>
            </a:extLst>
          </p:cNvPr>
          <p:cNvSpPr/>
          <p:nvPr userDrawn="1"/>
        </p:nvSpPr>
        <p:spPr>
          <a:xfrm>
            <a:off x="5458276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8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1" name="Text Placeholder 68">
            <a:extLst>
              <a:ext uri="{FF2B5EF4-FFF2-40B4-BE49-F238E27FC236}">
                <a16:creationId xmlns:a16="http://schemas.microsoft.com/office/drawing/2014/main" id="{152EF4F0-0ED0-F96F-FFF0-3DE1F7A103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959457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566918A-2ABC-86D0-8204-3CD5A97864CA}"/>
              </a:ext>
            </a:extLst>
          </p:cNvPr>
          <p:cNvSpPr/>
          <p:nvPr userDrawn="1"/>
        </p:nvSpPr>
        <p:spPr>
          <a:xfrm>
            <a:off x="7536791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9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3" name="Text Placeholder 68">
            <a:extLst>
              <a:ext uri="{FF2B5EF4-FFF2-40B4-BE49-F238E27FC236}">
                <a16:creationId xmlns:a16="http://schemas.microsoft.com/office/drawing/2014/main" id="{A5AAAD25-5063-CE43-C099-FAA31132854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037972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81903BE-898F-690A-B430-C423C1CFB184}"/>
              </a:ext>
            </a:extLst>
          </p:cNvPr>
          <p:cNvSpPr/>
          <p:nvPr userDrawn="1"/>
        </p:nvSpPr>
        <p:spPr>
          <a:xfrm>
            <a:off x="9587533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5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6" name="Text Placeholder 68">
            <a:extLst>
              <a:ext uri="{FF2B5EF4-FFF2-40B4-BE49-F238E27FC236}">
                <a16:creationId xmlns:a16="http://schemas.microsoft.com/office/drawing/2014/main" id="{86F3E076-C774-E13F-3C3A-63567970B58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088714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794620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386F30-C6CA-43BA-BFD1-D3C0909EB5A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76643" y="5737952"/>
            <a:ext cx="5020364" cy="479968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800"/>
            </a:lvl1pPr>
          </a:lstStyle>
          <a:p>
            <a:pPr algn="r"/>
            <a:r>
              <a:rPr lang="en-US" sz="1800">
                <a:solidFill>
                  <a:srgbClr val="F5981F"/>
                </a:solidFill>
              </a:rPr>
              <a:t>Email: </a:t>
            </a:r>
            <a:r>
              <a:rPr lang="en-US" sz="1800" err="1">
                <a:solidFill>
                  <a:srgbClr val="16315B"/>
                </a:solidFill>
              </a:rPr>
              <a:t>email.address@electralink.co.uk</a:t>
            </a:r>
            <a:endParaRPr lang="en-GB" sz="1800">
              <a:solidFill>
                <a:srgbClr val="16315B"/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94A25AC-DE4E-1B60-D7B0-88AE4F34D2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47" r="10843"/>
          <a:stretch/>
        </p:blipFill>
        <p:spPr>
          <a:xfrm>
            <a:off x="0" y="0"/>
            <a:ext cx="6476642" cy="687035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DA86DBA-6FE1-264A-77E1-F681185295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1"/>
          <a:stretch/>
        </p:blipFill>
        <p:spPr>
          <a:xfrm>
            <a:off x="0" y="0"/>
            <a:ext cx="6476643" cy="6870357"/>
          </a:xfrm>
          <a:prstGeom prst="rect">
            <a:avLst/>
          </a:prstGeom>
          <a:ln>
            <a:noFill/>
          </a:ln>
          <a:effectLst/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114CE82-3B77-D3FD-9533-D8E4F7BC65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41734" y="2890236"/>
            <a:ext cx="4474861" cy="1237452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defRPr sz="32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Section</a:t>
            </a:r>
            <a:br>
              <a:rPr lang="en-GB"/>
            </a:br>
            <a:r>
              <a:rPr lang="en-GB"/>
              <a:t>Header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BA5CAC-E79E-77A7-CF70-AFAEF978E72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042150" y="4425950"/>
            <a:ext cx="4454525" cy="402424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>
                <a:solidFill>
                  <a:srgbClr val="ED8017"/>
                </a:solidFill>
              </a:defRPr>
            </a:lvl1pPr>
          </a:lstStyle>
          <a:p>
            <a:pPr lvl="0"/>
            <a:r>
              <a:rPr lang="en-GB"/>
              <a:t>By Person Name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8BCC5310-E988-9CA5-B39D-A989347DE6B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42150" y="4938698"/>
            <a:ext cx="4454525" cy="402424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>
                <a:solidFill>
                  <a:srgbClr val="15315A"/>
                </a:solidFill>
              </a:defRPr>
            </a:lvl1pPr>
          </a:lstStyle>
          <a:p>
            <a:pPr lvl="0"/>
            <a:r>
              <a:rPr lang="en-GB"/>
              <a:t>Job Title - ElectraLink</a:t>
            </a:r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7935D28-1AE7-463C-B37E-CEADA7D976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6DB72590-74B2-3718-5BE1-92653EC16180}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349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colou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sunset&#10;&#10;Description automatically generated">
            <a:extLst>
              <a:ext uri="{FF2B5EF4-FFF2-40B4-BE49-F238E27FC236}">
                <a16:creationId xmlns:a16="http://schemas.microsoft.com/office/drawing/2014/main" id="{A298BACB-9CEB-335D-FFFC-29478775E0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2" r="21789"/>
          <a:stretch/>
        </p:blipFill>
        <p:spPr>
          <a:xfrm>
            <a:off x="0" y="0"/>
            <a:ext cx="12255132" cy="6858000"/>
          </a:xfrm>
          <a:prstGeom prst="rect">
            <a:avLst/>
          </a:prstGeom>
          <a:ln>
            <a:noFill/>
          </a:ln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chemeClr val="bg1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chemeClr val="bg1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chemeClr val="bg1"/>
              </a:solidFill>
            </a:endParaRPr>
          </a:p>
        </p:txBody>
      </p:sp>
      <p:pic>
        <p:nvPicPr>
          <p:cNvPr id="9" name="Picture 8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086E379E-807A-DAD5-30B0-E7F8DB6C6F0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78"/>
          <a:stretch/>
        </p:blipFill>
        <p:spPr>
          <a:xfrm rot="9538241">
            <a:off x="-939287" y="1407892"/>
            <a:ext cx="13510787" cy="670701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5169427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F1FD5A17-9BDC-44AE-9477-9818760408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3502" y="1304278"/>
            <a:ext cx="11155363" cy="4627289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15315A"/>
                </a:solidFill>
              </a:defRPr>
            </a:lvl1pPr>
            <a:lvl2pPr>
              <a:defRPr sz="1600">
                <a:solidFill>
                  <a:srgbClr val="15315A"/>
                </a:solidFill>
              </a:defRPr>
            </a:lvl2pPr>
            <a:lvl3pPr>
              <a:defRPr sz="1400">
                <a:solidFill>
                  <a:srgbClr val="15315A"/>
                </a:solidFill>
              </a:defRPr>
            </a:lvl3pPr>
            <a:lvl4pPr>
              <a:defRPr sz="1400">
                <a:solidFill>
                  <a:srgbClr val="15315A"/>
                </a:solidFill>
              </a:defRPr>
            </a:lvl4pPr>
            <a:lvl5pPr>
              <a:defRPr sz="1000">
                <a:solidFill>
                  <a:srgbClr val="15315A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943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0A5BE55-9332-357F-354B-D4BD255F92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45" b="25291"/>
          <a:stretch/>
        </p:blipFill>
        <p:spPr>
          <a:xfrm>
            <a:off x="0" y="3113717"/>
            <a:ext cx="10668580" cy="287342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45D6AAB-3546-071D-50F1-0CC4480A0B08}"/>
              </a:ext>
            </a:extLst>
          </p:cNvPr>
          <p:cNvSpPr/>
          <p:nvPr userDrawn="1"/>
        </p:nvSpPr>
        <p:spPr>
          <a:xfrm>
            <a:off x="0" y="3113717"/>
            <a:ext cx="10668580" cy="2873426"/>
          </a:xfrm>
          <a:prstGeom prst="rect">
            <a:avLst/>
          </a:prstGeom>
          <a:gradFill flip="none" rotWithShape="1">
            <a:gsLst>
              <a:gs pos="19000">
                <a:srgbClr val="7F543E">
                  <a:alpha val="73593"/>
                </a:srgbClr>
              </a:gs>
              <a:gs pos="45000">
                <a:srgbClr val="EE7820">
                  <a:alpha val="74000"/>
                </a:srgbClr>
              </a:gs>
              <a:gs pos="6000">
                <a:srgbClr val="16315B">
                  <a:alpha val="74115"/>
                </a:srgbClr>
              </a:gs>
              <a:gs pos="99000">
                <a:srgbClr val="F8B33D">
                  <a:alpha val="73992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026F89AA-5CD0-922E-A6D7-2E60C79DAA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89"/>
          <a:stretch/>
        </p:blipFill>
        <p:spPr>
          <a:xfrm rot="20896119">
            <a:off x="-438793" y="888823"/>
            <a:ext cx="11664343" cy="670701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314935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imple text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45D6AAB-3546-071D-50F1-0CC4480A0B08}"/>
              </a:ext>
            </a:extLst>
          </p:cNvPr>
          <p:cNvSpPr/>
          <p:nvPr userDrawn="1"/>
        </p:nvSpPr>
        <p:spPr>
          <a:xfrm>
            <a:off x="1572126" y="3087152"/>
            <a:ext cx="10619874" cy="2873426"/>
          </a:xfrm>
          <a:prstGeom prst="rect">
            <a:avLst/>
          </a:prstGeom>
          <a:gradFill flip="none" rotWithShape="1">
            <a:gsLst>
              <a:gs pos="19000">
                <a:srgbClr val="7F543E"/>
              </a:gs>
              <a:gs pos="45000">
                <a:srgbClr val="EE7820"/>
              </a:gs>
              <a:gs pos="6000">
                <a:srgbClr val="16315B"/>
              </a:gs>
              <a:gs pos="100000">
                <a:srgbClr val="F8B33D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sunset&#10;&#10;Description automatically generated">
            <a:extLst>
              <a:ext uri="{FF2B5EF4-FFF2-40B4-BE49-F238E27FC236}">
                <a16:creationId xmlns:a16="http://schemas.microsoft.com/office/drawing/2014/main" id="{EC822021-CEDF-8FE2-DE0B-7E17B9D32B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7" t="23177" r="27877" b="34924"/>
          <a:stretch/>
        </p:blipFill>
        <p:spPr>
          <a:xfrm>
            <a:off x="1572126" y="3087152"/>
            <a:ext cx="10619874" cy="2873426"/>
          </a:xfrm>
          <a:prstGeom prst="rect">
            <a:avLst/>
          </a:prstGeom>
        </p:spPr>
      </p:pic>
      <p:pic>
        <p:nvPicPr>
          <p:cNvPr id="5" name="Picture 4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7EE4367D-947E-6DE5-954B-24904EF48F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78"/>
          <a:stretch/>
        </p:blipFill>
        <p:spPr>
          <a:xfrm rot="21338720">
            <a:off x="1292942" y="1035400"/>
            <a:ext cx="13510787" cy="670701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24589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7248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30" r:id="rId2"/>
    <p:sldLayoutId id="2147483734" r:id="rId3"/>
    <p:sldLayoutId id="2147483735" r:id="rId4"/>
    <p:sldLayoutId id="2147483711" r:id="rId5"/>
    <p:sldLayoutId id="2147483724" r:id="rId6"/>
    <p:sldLayoutId id="2147483723" r:id="rId7"/>
    <p:sldLayoutId id="2147483725" r:id="rId8"/>
    <p:sldLayoutId id="2147483732" r:id="rId9"/>
    <p:sldLayoutId id="2147483726" r:id="rId10"/>
    <p:sldLayoutId id="2147483728" r:id="rId11"/>
    <p:sldLayoutId id="214748373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0079C4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15D32CF-8A83-144B-9AAF-96AD33E2E01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7360" y="4787644"/>
            <a:ext cx="10885002" cy="508000"/>
          </a:xfrm>
        </p:spPr>
        <p:txBody>
          <a:bodyPr/>
          <a:lstStyle/>
          <a:p>
            <a:r>
              <a:rPr lang="en-GB"/>
              <a:t>DCUSA Digitalisation Development Group (DDDG)</a:t>
            </a:r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714F1EEB-455A-B240-9488-6D23493ABE8B}"/>
              </a:ext>
            </a:extLst>
          </p:cNvPr>
          <p:cNvSpPr txBox="1">
            <a:spLocks/>
          </p:cNvSpPr>
          <p:nvPr/>
        </p:nvSpPr>
        <p:spPr>
          <a:xfrm>
            <a:off x="467360" y="5397244"/>
            <a:ext cx="9808754" cy="5080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3000" kern="1200" dirty="0">
                <a:solidFill>
                  <a:srgbClr val="F27A20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gradFill flip="none" rotWithShape="1">
                  <a:gsLst>
                    <a:gs pos="0">
                      <a:srgbClr val="F37A1F"/>
                    </a:gs>
                    <a:gs pos="99000">
                      <a:srgbClr val="15315A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rPr>
              <a:t>Meeting 13</a:t>
            </a:r>
          </a:p>
        </p:txBody>
      </p:sp>
    </p:spTree>
    <p:extLst>
      <p:ext uri="{BB962C8B-B14F-4D97-AF65-F5344CB8AC3E}">
        <p14:creationId xmlns:p14="http://schemas.microsoft.com/office/powerpoint/2010/main" val="9566171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D04CD7-9CED-C8B0-017D-E439C7D67D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02D9D42-65AB-7177-6A90-C19FE50B3C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WHY DDDG EXISTS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4CD32B8-72FE-B685-5CC7-75D36E934B7B}"/>
              </a:ext>
            </a:extLst>
          </p:cNvPr>
          <p:cNvSpPr txBox="1"/>
          <p:nvPr/>
        </p:nvSpPr>
        <p:spPr>
          <a:xfrm>
            <a:off x="901625" y="1721481"/>
            <a:ext cx="9484580" cy="2123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GB" b="1">
                <a:solidFill>
                  <a:schemeClr val="accent3"/>
                </a:solidFill>
                <a:latin typeface="Montserrat" panose="00000500000000000000" pitchFamily="2" charset="0"/>
              </a:rPr>
              <a:t>Review feedback </a:t>
            </a:r>
            <a:r>
              <a:rPr lang="en-GB">
                <a:solidFill>
                  <a:schemeClr val="accent3"/>
                </a:solidFill>
              </a:rPr>
              <a:t>and discuss </a:t>
            </a:r>
            <a:r>
              <a:rPr lang="en-GB" b="1">
                <a:solidFill>
                  <a:schemeClr val="accent3"/>
                </a:solidFill>
                <a:latin typeface="Montserrat" panose="00000500000000000000" pitchFamily="2" charset="0"/>
              </a:rPr>
              <a:t>new ideas </a:t>
            </a:r>
            <a:r>
              <a:rPr lang="en-GB">
                <a:solidFill>
                  <a:schemeClr val="accent3"/>
                </a:solidFill>
              </a:rPr>
              <a:t>concerning improvements to the DCUSA website and digital services.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GB" b="1">
              <a:solidFill>
                <a:schemeClr val="accent3"/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GB">
                <a:solidFill>
                  <a:schemeClr val="accent3"/>
                </a:solidFill>
              </a:rPr>
              <a:t>We are here to </a:t>
            </a:r>
            <a:r>
              <a:rPr lang="en-GB" b="1">
                <a:solidFill>
                  <a:schemeClr val="accent3"/>
                </a:solidFill>
                <a:latin typeface="Montserrat" panose="00000500000000000000" pitchFamily="2" charset="0"/>
              </a:rPr>
              <a:t>assess the merit </a:t>
            </a:r>
            <a:r>
              <a:rPr lang="en-GB">
                <a:solidFill>
                  <a:schemeClr val="accent3"/>
                </a:solidFill>
              </a:rPr>
              <a:t>of these ideas</a:t>
            </a:r>
            <a:r>
              <a:rPr lang="en-GB">
                <a:solidFill>
                  <a:schemeClr val="accent3"/>
                </a:solidFill>
                <a:latin typeface="Montserrat" panose="00000500000000000000" pitchFamily="2" charset="0"/>
              </a:rPr>
              <a:t>,</a:t>
            </a:r>
            <a:r>
              <a:rPr lang="en-GB">
                <a:solidFill>
                  <a:schemeClr val="accent3"/>
                </a:solidFill>
              </a:rPr>
              <a:t> and help turn ideas into </a:t>
            </a:r>
            <a:r>
              <a:rPr lang="en-GB" b="1">
                <a:solidFill>
                  <a:schemeClr val="accent3"/>
                </a:solidFill>
                <a:latin typeface="Montserrat" panose="00000500000000000000" pitchFamily="2" charset="0"/>
              </a:rPr>
              <a:t>real developments</a:t>
            </a:r>
          </a:p>
        </p:txBody>
      </p:sp>
    </p:spTree>
    <p:extLst>
      <p:ext uri="{BB962C8B-B14F-4D97-AF65-F5344CB8AC3E}">
        <p14:creationId xmlns:p14="http://schemas.microsoft.com/office/powerpoint/2010/main" val="440431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497C4A-801E-5328-C244-8CD8590278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78E5897-106C-A4D8-4CD4-0D0CEEB143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HOW IT WORKS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05E153A-48F6-D8EF-4F66-8605255B6AAD}"/>
              </a:ext>
            </a:extLst>
          </p:cNvPr>
          <p:cNvSpPr/>
          <p:nvPr/>
        </p:nvSpPr>
        <p:spPr>
          <a:xfrm>
            <a:off x="940280" y="2475781"/>
            <a:ext cx="2268748" cy="9144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Discuss Ideas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0B054293-A322-296C-D74C-07228E39FF5E}"/>
              </a:ext>
            </a:extLst>
          </p:cNvPr>
          <p:cNvCxnSpPr>
            <a:cxnSpLocks/>
            <a:stCxn id="16" idx="3"/>
          </p:cNvCxnSpPr>
          <p:nvPr/>
        </p:nvCxnSpPr>
        <p:spPr>
          <a:xfrm flipV="1">
            <a:off x="3947978" y="2924353"/>
            <a:ext cx="457199" cy="1"/>
          </a:xfrm>
          <a:prstGeom prst="straightConnector1">
            <a:avLst/>
          </a:prstGeom>
          <a:ln w="19050" cap="flat" cmpd="sng" algn="ctr">
            <a:solidFill>
              <a:srgbClr val="F37A1F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45BD513D-782C-0D7B-EAED-06A5B3447989}"/>
              </a:ext>
            </a:extLst>
          </p:cNvPr>
          <p:cNvSpPr/>
          <p:nvPr/>
        </p:nvSpPr>
        <p:spPr>
          <a:xfrm>
            <a:off x="4554748" y="2484408"/>
            <a:ext cx="2268748" cy="914400"/>
          </a:xfrm>
          <a:prstGeom prst="rect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Define What’s Needed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0DDAC40-101D-D229-A410-971785F4ECF7}"/>
              </a:ext>
            </a:extLst>
          </p:cNvPr>
          <p:cNvSpPr/>
          <p:nvPr/>
        </p:nvSpPr>
        <p:spPr>
          <a:xfrm>
            <a:off x="8169216" y="2467154"/>
            <a:ext cx="2268748" cy="914400"/>
          </a:xfrm>
          <a:prstGeom prst="rect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Consult Tech Experts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45AEA13-9D4A-CD9F-CF0C-74B6A40D0CAD}"/>
              </a:ext>
            </a:extLst>
          </p:cNvPr>
          <p:cNvCxnSpPr>
            <a:cxnSpLocks/>
          </p:cNvCxnSpPr>
          <p:nvPr/>
        </p:nvCxnSpPr>
        <p:spPr>
          <a:xfrm>
            <a:off x="7134047" y="2924354"/>
            <a:ext cx="724618" cy="8627"/>
          </a:xfrm>
          <a:prstGeom prst="straightConnector1">
            <a:avLst/>
          </a:prstGeom>
          <a:ln w="19050" cap="flat" cmpd="sng" algn="ctr">
            <a:solidFill>
              <a:srgbClr val="F37A1F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B9D9CA3C-BD7C-AE0B-6239-F467A906194C}"/>
              </a:ext>
            </a:extLst>
          </p:cNvPr>
          <p:cNvCxnSpPr>
            <a:cxnSpLocks/>
          </p:cNvCxnSpPr>
          <p:nvPr/>
        </p:nvCxnSpPr>
        <p:spPr>
          <a:xfrm rot="5400000">
            <a:off x="8936967" y="3907767"/>
            <a:ext cx="724618" cy="8627"/>
          </a:xfrm>
          <a:prstGeom prst="straightConnector1">
            <a:avLst/>
          </a:prstGeom>
          <a:ln w="19050" cap="flat" cmpd="sng" algn="ctr">
            <a:solidFill>
              <a:srgbClr val="F37A1F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219A02FB-C665-24EC-9099-DE8C2B522A8A}"/>
              </a:ext>
            </a:extLst>
          </p:cNvPr>
          <p:cNvSpPr/>
          <p:nvPr/>
        </p:nvSpPr>
        <p:spPr>
          <a:xfrm>
            <a:off x="8169216" y="4442607"/>
            <a:ext cx="2268748" cy="914400"/>
          </a:xfrm>
          <a:prstGeom prst="rect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Estimate Effort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F6A63185-C164-97B6-40A1-0F67D0D596A2}"/>
              </a:ext>
            </a:extLst>
          </p:cNvPr>
          <p:cNvCxnSpPr>
            <a:cxnSpLocks/>
          </p:cNvCxnSpPr>
          <p:nvPr/>
        </p:nvCxnSpPr>
        <p:spPr>
          <a:xfrm flipH="1">
            <a:off x="7134047" y="4895493"/>
            <a:ext cx="724618" cy="8627"/>
          </a:xfrm>
          <a:prstGeom prst="straightConnector1">
            <a:avLst/>
          </a:prstGeom>
          <a:ln w="19050" cap="flat" cmpd="sng" algn="ctr">
            <a:solidFill>
              <a:srgbClr val="F37A1F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F4AAB14C-2F12-1E17-DC03-071288E655B8}"/>
              </a:ext>
            </a:extLst>
          </p:cNvPr>
          <p:cNvSpPr/>
          <p:nvPr/>
        </p:nvSpPr>
        <p:spPr>
          <a:xfrm>
            <a:off x="4610819" y="4446920"/>
            <a:ext cx="2268748" cy="914400"/>
          </a:xfrm>
          <a:prstGeom prst="rect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Get Approval</a:t>
            </a:r>
          </a:p>
        </p:txBody>
      </p:sp>
      <p:pic>
        <p:nvPicPr>
          <p:cNvPr id="16" name="Graphic 15" descr="Badge Tick with solid fill">
            <a:extLst>
              <a:ext uri="{FF2B5EF4-FFF2-40B4-BE49-F238E27FC236}">
                <a16:creationId xmlns:a16="http://schemas.microsoft.com/office/drawing/2014/main" id="{DE693A56-FD6F-DFA8-B1F3-12D68B0BB36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344131" y="2622430"/>
            <a:ext cx="603847" cy="603847"/>
          </a:xfrm>
          <a:prstGeom prst="rect">
            <a:avLst/>
          </a:prstGeom>
        </p:spPr>
      </p:pic>
      <p:pic>
        <p:nvPicPr>
          <p:cNvPr id="19" name="Graphic 18" descr="Badge Tick with solid fill">
            <a:extLst>
              <a:ext uri="{FF2B5EF4-FFF2-40B4-BE49-F238E27FC236}">
                <a16:creationId xmlns:a16="http://schemas.microsoft.com/office/drawing/2014/main" id="{94C3B895-46DF-D0E6-A30D-28E75CEBFB1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991876" y="4664417"/>
            <a:ext cx="603847" cy="603847"/>
          </a:xfrm>
          <a:prstGeom prst="rect">
            <a:avLst/>
          </a:prstGeom>
        </p:spPr>
      </p:pic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EE6599D0-4261-F0AE-45BA-198D5E573477}"/>
              </a:ext>
            </a:extLst>
          </p:cNvPr>
          <p:cNvCxnSpPr>
            <a:cxnSpLocks/>
          </p:cNvCxnSpPr>
          <p:nvPr/>
        </p:nvCxnSpPr>
        <p:spPr>
          <a:xfrm flipH="1">
            <a:off x="3460588" y="4966340"/>
            <a:ext cx="452886" cy="0"/>
          </a:xfrm>
          <a:prstGeom prst="straightConnector1">
            <a:avLst/>
          </a:prstGeom>
          <a:ln w="19050" cap="flat" cmpd="sng" algn="ctr">
            <a:solidFill>
              <a:srgbClr val="92D05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CEC58870-F507-43F8-4FA3-F21F7E8FBE75}"/>
              </a:ext>
            </a:extLst>
          </p:cNvPr>
          <p:cNvSpPr/>
          <p:nvPr/>
        </p:nvSpPr>
        <p:spPr>
          <a:xfrm>
            <a:off x="940280" y="4509140"/>
            <a:ext cx="2268748" cy="91440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92D050"/>
                </a:solidFill>
              </a:rPr>
              <a:t>Add to Plan</a:t>
            </a:r>
          </a:p>
        </p:txBody>
      </p:sp>
      <p:pic>
        <p:nvPicPr>
          <p:cNvPr id="26" name="Graphic 25" descr="Garbage with solid fill">
            <a:extLst>
              <a:ext uri="{FF2B5EF4-FFF2-40B4-BE49-F238E27FC236}">
                <a16:creationId xmlns:a16="http://schemas.microsoft.com/office/drawing/2014/main" id="{CAE0B243-7019-39DE-CB06-7FB151B00CB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460588" y="1593172"/>
            <a:ext cx="376772" cy="376772"/>
          </a:xfrm>
          <a:prstGeom prst="rect">
            <a:avLst/>
          </a:prstGeom>
        </p:spPr>
      </p:pic>
      <p:pic>
        <p:nvPicPr>
          <p:cNvPr id="27" name="Graphic 26" descr="Garbage with solid fill">
            <a:extLst>
              <a:ext uri="{FF2B5EF4-FFF2-40B4-BE49-F238E27FC236}">
                <a16:creationId xmlns:a16="http://schemas.microsoft.com/office/drawing/2014/main" id="{9E95563C-0714-7774-3F7D-AED9F119840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05413" y="5898635"/>
            <a:ext cx="376772" cy="376772"/>
          </a:xfrm>
          <a:prstGeom prst="rect">
            <a:avLst/>
          </a:prstGeom>
        </p:spPr>
      </p:pic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E8198C52-6A51-66DD-89DD-B86E563B3AA9}"/>
              </a:ext>
            </a:extLst>
          </p:cNvPr>
          <p:cNvCxnSpPr>
            <a:cxnSpLocks/>
          </p:cNvCxnSpPr>
          <p:nvPr/>
        </p:nvCxnSpPr>
        <p:spPr>
          <a:xfrm rot="16200000" flipH="1">
            <a:off x="4067356" y="5583450"/>
            <a:ext cx="452886" cy="0"/>
          </a:xfrm>
          <a:prstGeom prst="straightConnector1">
            <a:avLst/>
          </a:prstGeom>
          <a:ln w="1905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C7DAC5F9-A761-D9AE-E3BE-669B8388A706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3422531" y="2320989"/>
            <a:ext cx="452886" cy="0"/>
          </a:xfrm>
          <a:prstGeom prst="straightConnector1">
            <a:avLst/>
          </a:prstGeom>
          <a:ln w="1905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9A6F31CE-C95C-26CC-9ECF-8E3A84006B2C}"/>
              </a:ext>
            </a:extLst>
          </p:cNvPr>
          <p:cNvCxnSpPr>
            <a:cxnSpLocks/>
          </p:cNvCxnSpPr>
          <p:nvPr/>
        </p:nvCxnSpPr>
        <p:spPr>
          <a:xfrm rot="16200000" flipV="1">
            <a:off x="5378570" y="3963291"/>
            <a:ext cx="724618" cy="8627"/>
          </a:xfrm>
          <a:prstGeom prst="straightConnector1">
            <a:avLst/>
          </a:prstGeom>
          <a:ln>
            <a:prstDash val="dash"/>
            <a:headEnd type="none" w="med" len="med"/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68148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813497-16A5-805B-676A-123E89377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AEA50A3-B4BD-454F-B6B1-044093104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ACTIONS FROM LAST MEETING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A4B309E-B1DD-61A4-5E91-B7A663E6D3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724" y="1218163"/>
            <a:ext cx="7924252" cy="981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5596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5AB8EB-6900-05FF-4BC7-21DCD9CDEE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70AD3BB-1CC5-B79E-B386-B3E813F9A5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8906" y="2920899"/>
            <a:ext cx="9269464" cy="659063"/>
          </a:xfrm>
        </p:spPr>
        <p:txBody>
          <a:bodyPr/>
          <a:lstStyle/>
          <a:p>
            <a:pPr algn="ctr"/>
            <a:r>
              <a:rPr lang="en-GB" sz="3200" dirty="0"/>
              <a:t>USER FEEDBACK</a:t>
            </a:r>
            <a:endParaRPr lang="en-GB" sz="3200" b="0" dirty="0"/>
          </a:p>
        </p:txBody>
      </p:sp>
    </p:spTree>
    <p:extLst>
      <p:ext uri="{BB962C8B-B14F-4D97-AF65-F5344CB8AC3E}">
        <p14:creationId xmlns:p14="http://schemas.microsoft.com/office/powerpoint/2010/main" val="10552296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876F69-69C9-2B91-D447-4381DA3E15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6898B5D-EBE8-826D-BE17-661E1060CEC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2226"/>
          <a:stretch>
            <a:fillRect/>
          </a:stretch>
        </p:blipFill>
        <p:spPr>
          <a:xfrm>
            <a:off x="1435608" y="1307016"/>
            <a:ext cx="8533338" cy="4124520"/>
          </a:xfrm>
          <a:prstGeom prst="rect">
            <a:avLst/>
          </a:prstGeom>
        </p:spPr>
      </p:pic>
      <p:sp>
        <p:nvSpPr>
          <p:cNvPr id="46" name="Title 45">
            <a:extLst>
              <a:ext uri="{FF2B5EF4-FFF2-40B4-BE49-F238E27FC236}">
                <a16:creationId xmlns:a16="http://schemas.microsoft.com/office/drawing/2014/main" id="{1A329A49-D31F-6401-BC78-CF963032F4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USER FEEDBACK</a:t>
            </a:r>
          </a:p>
        </p:txBody>
      </p:sp>
    </p:spTree>
    <p:extLst>
      <p:ext uri="{BB962C8B-B14F-4D97-AF65-F5344CB8AC3E}">
        <p14:creationId xmlns:p14="http://schemas.microsoft.com/office/powerpoint/2010/main" val="31818875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A8BD26-A0BB-2CA0-20E5-ED448CE3F2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16BFC5C-2E51-177F-9F01-54B206294A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8906" y="2920899"/>
            <a:ext cx="9269464" cy="659063"/>
          </a:xfrm>
        </p:spPr>
        <p:txBody>
          <a:bodyPr/>
          <a:lstStyle/>
          <a:p>
            <a:pPr algn="ctr"/>
            <a:r>
              <a:rPr lang="en-GB" sz="3200" dirty="0"/>
              <a:t>AI EXPLORATION</a:t>
            </a:r>
            <a:endParaRPr lang="en-GB" sz="3200" b="0" dirty="0"/>
          </a:p>
        </p:txBody>
      </p:sp>
    </p:spTree>
    <p:extLst>
      <p:ext uri="{BB962C8B-B14F-4D97-AF65-F5344CB8AC3E}">
        <p14:creationId xmlns:p14="http://schemas.microsoft.com/office/powerpoint/2010/main" val="5564323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D946B3-C62F-1FC9-AE76-8113839E5D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8D353F5-1485-A156-7077-9472A68D79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AI CAN HELP DCUSA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C193280-667F-A7F1-B99B-28C8285686BF}"/>
              </a:ext>
            </a:extLst>
          </p:cNvPr>
          <p:cNvSpPr txBox="1"/>
          <p:nvPr/>
        </p:nvSpPr>
        <p:spPr>
          <a:xfrm>
            <a:off x="1011353" y="1198414"/>
            <a:ext cx="9484580" cy="3888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accent3"/>
                </a:solidFill>
              </a:rPr>
              <a:t>Board has approved a budget to explore how AI could benefit DCUSA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accent3"/>
                </a:solidFill>
              </a:rPr>
              <a:t>Early exploration – no decision has been made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en-GB" dirty="0">
              <a:solidFill>
                <a:schemeClr val="accent3"/>
              </a:solidFill>
            </a:endParaRPr>
          </a:p>
          <a:p>
            <a:pPr>
              <a:lnSpc>
                <a:spcPct val="200000"/>
              </a:lnSpc>
            </a:pPr>
            <a:r>
              <a:rPr lang="en-GB" b="1" dirty="0">
                <a:solidFill>
                  <a:schemeClr val="accent3"/>
                </a:solidFill>
                <a:latin typeface="Montserrat" panose="00000500000000000000" pitchFamily="2" charset="0"/>
              </a:rPr>
              <a:t>Open to the floor</a:t>
            </a:r>
            <a:endParaRPr lang="en-GB" dirty="0">
              <a:solidFill>
                <a:schemeClr val="accent3"/>
              </a:solidFill>
            </a:endParaRP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accent3"/>
                </a:solidFill>
              </a:rPr>
              <a:t>Tasks, processes that are time-consuming or frustrating?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accent3"/>
                </a:solidFill>
              </a:rPr>
              <a:t>Ideas on better tools that would help DCUSA users?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>
                <a:solidFill>
                  <a:schemeClr val="accent3"/>
                </a:solidFill>
              </a:rPr>
              <a:t>Fears and concerns?</a:t>
            </a:r>
            <a:endParaRPr lang="en-GB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22426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09F79F-76D0-5FF1-76AD-822ECCFD40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AFF0E2E-D60C-35F8-33D1-8F223C081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6596" y="2972658"/>
            <a:ext cx="9269464" cy="659063"/>
          </a:xfrm>
        </p:spPr>
        <p:txBody>
          <a:bodyPr/>
          <a:lstStyle/>
          <a:p>
            <a:pPr algn="ctr"/>
            <a:r>
              <a:rPr lang="en-GB" sz="3200"/>
              <a:t>IMPROVEMENTS FROM ATTENDEES</a:t>
            </a:r>
            <a:endParaRPr lang="en-GB" sz="3200" b="0"/>
          </a:p>
        </p:txBody>
      </p:sp>
    </p:spTree>
    <p:extLst>
      <p:ext uri="{BB962C8B-B14F-4D97-AF65-F5344CB8AC3E}">
        <p14:creationId xmlns:p14="http://schemas.microsoft.com/office/powerpoint/2010/main" val="1284273331"/>
      </p:ext>
    </p:extLst>
  </p:cSld>
  <p:clrMapOvr>
    <a:masterClrMapping/>
  </p:clrMapOvr>
</p:sld>
</file>

<file path=ppt/theme/theme1.xml><?xml version="1.0" encoding="utf-8"?>
<a:theme xmlns:a="http://schemas.openxmlformats.org/drawingml/2006/main" name="5_Office Theme">
  <a:themeElements>
    <a:clrScheme name="Custom 1">
      <a:dk1>
        <a:srgbClr val="0079C4"/>
      </a:dk1>
      <a:lt1>
        <a:srgbClr val="FFFFFF"/>
      </a:lt1>
      <a:dk2>
        <a:srgbClr val="D0CECE"/>
      </a:dk2>
      <a:lt2>
        <a:srgbClr val="FFFFFF"/>
      </a:lt2>
      <a:accent1>
        <a:srgbClr val="0079C4"/>
      </a:accent1>
      <a:accent2>
        <a:srgbClr val="FAB647"/>
      </a:accent2>
      <a:accent3>
        <a:srgbClr val="16315B"/>
      </a:accent3>
      <a:accent4>
        <a:srgbClr val="F27A20"/>
      </a:accent4>
      <a:accent5>
        <a:srgbClr val="5A6C8E"/>
      </a:accent5>
      <a:accent6>
        <a:srgbClr val="F27A20"/>
      </a:accent6>
      <a:hlink>
        <a:srgbClr val="0563C1"/>
      </a:hlink>
      <a:folHlink>
        <a:srgbClr val="F27A20"/>
      </a:folHlink>
    </a:clrScheme>
    <a:fontScheme name="Custom 1">
      <a:majorFont>
        <a:latin typeface="Montserrat SemiBold"/>
        <a:ea typeface=""/>
        <a:cs typeface=""/>
      </a:majorFont>
      <a:minorFont>
        <a:latin typeface="Montserra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79366B30-A780-1049-9C13-B05EEABC07F8}" vid="{F4A25033-09FE-794C-922C-FE89BB76E1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viewed xmlns="b2735f37-f050-41e5-8a5e-d82ee095ede3">false</Reviewed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5067D8106D2C244845E371D96267B92" ma:contentTypeVersion="5" ma:contentTypeDescription="Create a new document." ma:contentTypeScope="" ma:versionID="7935acf3a188f3e12c9356f6ab369fd8">
  <xsd:schema xmlns:xsd="http://www.w3.org/2001/XMLSchema" xmlns:xs="http://www.w3.org/2001/XMLSchema" xmlns:p="http://schemas.microsoft.com/office/2006/metadata/properties" xmlns:ns2="b2735f37-f050-41e5-8a5e-d82ee095ede3" targetNamespace="http://schemas.microsoft.com/office/2006/metadata/properties" ma:root="true" ma:fieldsID="506b5d9c917c94625e4e98f9e5870325" ns2:_="">
    <xsd:import namespace="b2735f37-f050-41e5-8a5e-d82ee095ede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Reviewe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735f37-f050-41e5-8a5e-d82ee095ede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Reviewed" ma:index="11" nillable="true" ma:displayName="Reviewed" ma:default="0" ma:format="Dropdown" ma:hidden="true" ma:internalName="Reviewed" ma:readOnly="fals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78E77C1-0ECF-4167-A065-B02BB4CC45B2}">
  <ds:schemaRefs>
    <ds:schemaRef ds:uri="34dcc522-f0dc-479d-aa4e-9739e4c0f1af"/>
    <ds:schemaRef ds:uri="c96c3749-1d7e-4169-936e-61bf0771b9d0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FC1E2DF9-127E-43DA-A2DF-F7E6D0015183}"/>
</file>

<file path=customXml/itemProps3.xml><?xml version="1.0" encoding="utf-8"?>
<ds:datastoreItem xmlns:ds="http://schemas.openxmlformats.org/officeDocument/2006/customXml" ds:itemID="{A7639B0E-14A3-4C57-895E-C2A144FA702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Data First Presentation Template (blank)</Template>
  <TotalTime>78</TotalTime>
  <Words>129</Words>
  <Application>Microsoft Office PowerPoint</Application>
  <PresentationFormat>Widescreen</PresentationFormat>
  <Paragraphs>26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Montserrat</vt:lpstr>
      <vt:lpstr>Montserrat Light</vt:lpstr>
      <vt:lpstr>Calibri</vt:lpstr>
      <vt:lpstr>Montserrat SemiBold</vt:lpstr>
      <vt:lpstr>Arial</vt:lpstr>
      <vt:lpstr>5_Office Theme</vt:lpstr>
      <vt:lpstr>PowerPoint Presentation</vt:lpstr>
      <vt:lpstr>WHY DDDG EXISTS</vt:lpstr>
      <vt:lpstr>HOW IT WORKS</vt:lpstr>
      <vt:lpstr>ACTIONS FROM LAST MEETING</vt:lpstr>
      <vt:lpstr>USER FEEDBACK</vt:lpstr>
      <vt:lpstr>USER FEEDBACK</vt:lpstr>
      <vt:lpstr>AI EXPLORATION</vt:lpstr>
      <vt:lpstr>HOW AI CAN HELP DCUSA</vt:lpstr>
      <vt:lpstr>IMPROVEMENTS FROM ATTENDEES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Furqan Aziz</dc:creator>
  <cp:lastModifiedBy>Furqan Aziz</cp:lastModifiedBy>
  <cp:revision>2</cp:revision>
  <cp:lastPrinted>2025-04-28T12:16:35Z</cp:lastPrinted>
  <dcterms:created xsi:type="dcterms:W3CDTF">2023-09-04T07:51:21Z</dcterms:created>
  <dcterms:modified xsi:type="dcterms:W3CDTF">2026-04-27T07:31:13Z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0x01010045067D8106D2C244845E371D96267B92</vt:lpwstr>
  </property>
  <property fmtid="{D5CDD505-2E9C-101B-9397-08002B2CF9AE}" pid="3" name="Order">
    <vt:r8>35400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  <property fmtid="{D5CDD505-2E9C-101B-9397-08002B2CF9AE}" pid="8" name="MediaServiceImageTags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